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2052" y="90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E9534-F55D-44C3-AECE-62BEF853FCF7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E4D9-FDF2-4926-899B-3E9A3352A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3319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E9534-F55D-44C3-AECE-62BEF853FCF7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E4D9-FDF2-4926-899B-3E9A3352A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8062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E9534-F55D-44C3-AECE-62BEF853FCF7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E4D9-FDF2-4926-899B-3E9A3352A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680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E9534-F55D-44C3-AECE-62BEF853FCF7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E4D9-FDF2-4926-899B-3E9A3352A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6690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E9534-F55D-44C3-AECE-62BEF853FCF7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E4D9-FDF2-4926-899B-3E9A3352A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5051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E9534-F55D-44C3-AECE-62BEF853FCF7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E4D9-FDF2-4926-899B-3E9A3352A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6511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E9534-F55D-44C3-AECE-62BEF853FCF7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E4D9-FDF2-4926-899B-3E9A3352A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6179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E9534-F55D-44C3-AECE-62BEF853FCF7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E4D9-FDF2-4926-899B-3E9A3352A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4575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E9534-F55D-44C3-AECE-62BEF853FCF7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E4D9-FDF2-4926-899B-3E9A3352A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5687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E9534-F55D-44C3-AECE-62BEF853FCF7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E4D9-FDF2-4926-899B-3E9A3352A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0751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E9534-F55D-44C3-AECE-62BEF853FCF7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1E4D9-FDF2-4926-899B-3E9A3352A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9632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6E9534-F55D-44C3-AECE-62BEF853FCF7}" type="datetimeFigureOut">
              <a:rPr lang="it-IT" smtClean="0"/>
              <a:t>09/03/2026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41E4D9-FDF2-4926-899B-3E9A3352A6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165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63F65BB2-04CE-50A7-B129-79137498EB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72" y="0"/>
            <a:ext cx="6852856" cy="1406417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FBE6FC0D-ED00-BF9E-D86A-AD639DA11849}"/>
              </a:ext>
            </a:extLst>
          </p:cNvPr>
          <p:cNvSpPr txBox="1"/>
          <p:nvPr/>
        </p:nvSpPr>
        <p:spPr>
          <a:xfrm>
            <a:off x="0" y="1526650"/>
            <a:ext cx="68554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TITOLO:</a:t>
            </a:r>
          </a:p>
          <a:p>
            <a:endParaRPr lang="it-IT" sz="1200" dirty="0"/>
          </a:p>
          <a:p>
            <a:r>
              <a:rPr lang="it-IT" sz="1200" dirty="0"/>
              <a:t>AUTORE PRESENTAZIONE:</a:t>
            </a:r>
          </a:p>
          <a:p>
            <a:endParaRPr lang="it-IT" sz="1200" dirty="0"/>
          </a:p>
          <a:p>
            <a:r>
              <a:rPr lang="it-IT" sz="1200" dirty="0"/>
              <a:t>ALTRI AUTORI:</a:t>
            </a:r>
          </a:p>
          <a:p>
            <a:endParaRPr lang="it-IT" sz="1200" dirty="0"/>
          </a:p>
          <a:p>
            <a:r>
              <a:rPr lang="it-IT" sz="1200" dirty="0"/>
              <a:t>AFFILIAZIONE:</a:t>
            </a:r>
          </a:p>
        </p:txBody>
      </p:sp>
    </p:spTree>
    <p:extLst>
      <p:ext uri="{BB962C8B-B14F-4D97-AF65-F5344CB8AC3E}">
        <p14:creationId xmlns:p14="http://schemas.microsoft.com/office/powerpoint/2010/main" val="26859830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10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Diletta Bovone Mz Events</dc:creator>
  <cp:lastModifiedBy>Diletta Bovone Mz Events</cp:lastModifiedBy>
  <cp:revision>6</cp:revision>
  <dcterms:created xsi:type="dcterms:W3CDTF">2026-03-09T11:03:38Z</dcterms:created>
  <dcterms:modified xsi:type="dcterms:W3CDTF">2026-03-09T14:21:46Z</dcterms:modified>
</cp:coreProperties>
</file>